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448" r:id="rId2"/>
    <p:sldId id="616" r:id="rId3"/>
    <p:sldId id="607" r:id="rId4"/>
    <p:sldId id="608" r:id="rId5"/>
    <p:sldId id="618" r:id="rId6"/>
    <p:sldId id="614" r:id="rId7"/>
    <p:sldId id="615" r:id="rId8"/>
    <p:sldId id="609" r:id="rId9"/>
    <p:sldId id="619" r:id="rId10"/>
    <p:sldId id="610" r:id="rId11"/>
    <p:sldId id="611" r:id="rId12"/>
    <p:sldId id="613" r:id="rId13"/>
    <p:sldId id="612" r:id="rId14"/>
    <p:sldId id="6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4D8629-AFB7-4CE0-AC9E-874C7DD5ACBE}">
          <p14:sldIdLst>
            <p14:sldId id="448"/>
            <p14:sldId id="616"/>
            <p14:sldId id="607"/>
            <p14:sldId id="608"/>
            <p14:sldId id="618"/>
            <p14:sldId id="614"/>
            <p14:sldId id="615"/>
            <p14:sldId id="609"/>
            <p14:sldId id="619"/>
            <p14:sldId id="610"/>
            <p14:sldId id="611"/>
            <p14:sldId id="613"/>
            <p14:sldId id="612"/>
            <p14:sldId id="6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7" autoAdjust="0"/>
    <p:restoredTop sz="94727" autoAdjust="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شبكات التواصل الاجتماعي</a:t>
            </a:r>
            <a:br>
              <a:rPr lang="en-US" dirty="0"/>
            </a:br>
            <a:r>
              <a:rPr lang="ar-JO" dirty="0"/>
              <a:t>0731102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2700" dirty="0"/>
              <a:t>التجارة الاكترونية الاجتماعية </a:t>
            </a:r>
            <a:r>
              <a:rPr lang="en-US" sz="2700" dirty="0"/>
              <a:t>Social e-commerce</a:t>
            </a:r>
            <a:endParaRPr lang="ar-JO" sz="2700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0D9019-434F-4C02-A207-2481A3ED0755}"/>
              </a:ext>
            </a:extLst>
          </p:cNvPr>
          <p:cNvSpPr txBox="1">
            <a:spLocks/>
          </p:cNvSpPr>
          <p:nvPr/>
        </p:nvSpPr>
        <p:spPr>
          <a:xfrm>
            <a:off x="5867400" y="0"/>
            <a:ext cx="3124200" cy="4572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200" dirty="0">
                <a:solidFill>
                  <a:schemeClr val="bg1"/>
                </a:solidFill>
              </a:rPr>
              <a:t>الفصل الأول 2018 / 2019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ar-JO" u="sng" dirty="0"/>
              <a:t>ملاحظة</a:t>
            </a:r>
            <a:r>
              <a:rPr lang="ar-JO" dirty="0"/>
              <a:t>: لا يمكنك بيع الأشياء مثل الخدمات أو السلع الرقمية عبر قسم المتجر بصفحتك. يمكنك فقط بيع  المنتجات العينية في الوقت الحالي.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DE24-976D-4480-86F1-0F5BB4FB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33378"/>
            <a:ext cx="6357254" cy="36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3715393" cy="45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اضافة منتج  </a:t>
            </a:r>
            <a:r>
              <a:rPr lang="en-US" dirty="0"/>
              <a:t>product</a:t>
            </a:r>
            <a:r>
              <a:rPr lang="ar-JO" dirty="0"/>
              <a:t> على صفحة </a:t>
            </a:r>
            <a:r>
              <a:rPr lang="ar-SA" dirty="0"/>
              <a:t>فيسبوك</a:t>
            </a:r>
            <a:r>
              <a:rPr lang="ar-JO" dirty="0"/>
              <a:t> </a:t>
            </a:r>
            <a:r>
              <a:rPr lang="en-US" dirty="0"/>
              <a:t>Facebook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22620" y="2466201"/>
            <a:ext cx="87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اضافة صورة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298" y="2466201"/>
            <a:ext cx="79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اضافة فيديو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797" y="3456801"/>
            <a:ext cx="79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7597" y="3886200"/>
            <a:ext cx="79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531" y="450687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وصف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184" y="5105400"/>
            <a:ext cx="202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يمكنك نشر هذا المنتج تلقائيًا على صفحتك الشخصية.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09800"/>
            <a:ext cx="5324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يظهر تبويب المتجر للمستخدمين كما يلي: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744633"/>
            <a:ext cx="1736725" cy="3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44633"/>
            <a:ext cx="1854200" cy="3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8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7912"/>
            <a:ext cx="649966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عند الضغط على احد المنتجات </a:t>
            </a:r>
            <a:r>
              <a:rPr lang="en-US" dirty="0"/>
              <a:t>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43800" y="3098799"/>
            <a:ext cx="92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ارسال رسالة لاعلام البائع بأن المستخدم مهتم بالمنتج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7579" y="2793999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7579" y="2974200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اسم الصفحة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7579" y="3098799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8746" y="4495800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اعجاب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3419" y="4495799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تعليق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0038" y="2667000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صورة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177912"/>
            <a:ext cx="70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2986" y="6084481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نشر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0021" y="6126163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حفظ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6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</a:t>
            </a:r>
            <a:r>
              <a:rPr lang="ar-JO" b="1" dirty="0"/>
              <a:t> استخدام</a:t>
            </a:r>
            <a:r>
              <a:rPr lang="ar-SA" b="1" dirty="0"/>
              <a:t> </a:t>
            </a:r>
            <a:r>
              <a:rPr lang="ar-JO" b="1" dirty="0"/>
              <a:t>ال</a:t>
            </a:r>
            <a:r>
              <a:rPr lang="ar-SA" b="1" dirty="0"/>
              <a:t>تطبيقات الخاصة </a:t>
            </a:r>
            <a:r>
              <a:rPr lang="ar-JO" b="1" dirty="0"/>
              <a:t>بإ</a:t>
            </a:r>
            <a:r>
              <a:rPr lang="ar-SA" b="1" dirty="0"/>
              <a:t>نشاء مخازن في فيسبوك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هنالك أدوات للتجارة الإلكترونية الاجتماعية تساعد أصحاب الأعمال التجارية الصغيرة على تجاوز " أعجبني" والوصول إلى المزيد من العملاء و زيادة المبيعات على الشبكات الاجتماعية الأكثر شعبية.</a:t>
            </a:r>
          </a:p>
          <a:p>
            <a:pPr lvl="0"/>
            <a:r>
              <a:rPr lang="ar-JO" dirty="0"/>
              <a:t>منها تطبيق </a:t>
            </a:r>
            <a:r>
              <a:rPr lang="en-US" dirty="0"/>
              <a:t>Storefront Social</a:t>
            </a:r>
            <a:r>
              <a:rPr lang="ar-JO" dirty="0"/>
              <a:t> لإنشاء مخازن للفيس بوك.</a:t>
            </a:r>
          </a:p>
          <a:p>
            <a:pPr lvl="1"/>
            <a:r>
              <a:rPr lang="ar-JO" dirty="0"/>
              <a:t>التطبيق يخلق مخزن فيسبوك للجماهير حتى يقوموا بالتسوق. يمكنك تخصيص المخزن واستيراد المنتجات من موقع الويب الخاص بك مباشرة إلى الفيسبوك.</a:t>
            </a:r>
          </a:p>
          <a:p>
            <a:pPr lvl="1"/>
            <a:r>
              <a:rPr lang="ar-JO" dirty="0"/>
              <a:t>يقدم خيارات اللغة للوصول إلى أكبر جمهور ممكن من خلال منصة الفيسبوك</a:t>
            </a:r>
          </a:p>
          <a:p>
            <a:pPr lvl="1"/>
            <a:r>
              <a:rPr lang="ar-JO" dirty="0"/>
              <a:t>يمكن للعملاء الدفع للعناصر بعملات متعددة باستخدام </a:t>
            </a:r>
            <a:r>
              <a:rPr lang="en-US" dirty="0"/>
              <a:t>PayPal </a:t>
            </a:r>
            <a:r>
              <a:rPr lang="ar-JO" dirty="0"/>
              <a:t>أو </a:t>
            </a:r>
            <a:r>
              <a:rPr lang="en-US" dirty="0"/>
              <a:t>Google Checkout</a:t>
            </a:r>
            <a:r>
              <a:rPr lang="ar-JO" dirty="0"/>
              <a:t>.</a:t>
            </a:r>
          </a:p>
          <a:p>
            <a:pPr lvl="1"/>
            <a:r>
              <a:rPr lang="ar-JO" dirty="0"/>
              <a:t>تبدأ الخطط الأساسية في 9.95$ شهريا مع نسخة تجريبية مجانية لمدة 7 أيام.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الاجتماعية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1" dirty="0"/>
              <a:t>التجارة الإلكترونية الاجتماعية </a:t>
            </a:r>
            <a:r>
              <a:rPr lang="ar-JO" dirty="0"/>
              <a:t>هي وسيلة لأية أعمال تجارية عبر الانترنت للاستفادة من الشبكات الاجتماعية العصرية للتحكم بالمبيعات وتحسين العلاقات مع العملاء وتعزيز العلامة التجارية .</a:t>
            </a:r>
          </a:p>
          <a:p>
            <a:pPr algn="just"/>
            <a:r>
              <a:rPr lang="ar-JO" b="1" dirty="0"/>
              <a:t>ما مدى أهمية التكامل الاجتماعي مع تجربة التسوق؟ </a:t>
            </a:r>
            <a:endParaRPr lang="en-US" b="1" dirty="0"/>
          </a:p>
          <a:p>
            <a:pPr marL="338138" indent="0" algn="just">
              <a:buNone/>
            </a:pPr>
            <a:r>
              <a:rPr lang="ar-JO" dirty="0"/>
              <a:t>وفقا لتقرير صدر من</a:t>
            </a:r>
            <a:r>
              <a:rPr lang="en-US" dirty="0"/>
              <a:t> </a:t>
            </a:r>
            <a:r>
              <a:rPr lang="en-US" dirty="0" err="1"/>
              <a:t>Reevoo</a:t>
            </a:r>
            <a:r>
              <a:rPr lang="en-US" dirty="0"/>
              <a:t> </a:t>
            </a:r>
            <a:r>
              <a:rPr lang="ar-JO" dirty="0"/>
              <a:t>فان المستهلكين ينفقون أكثر من ضعف الوقت على المواقع الإلكترونية التي تقدم محتوى اجتماعي بالمقارنة مع مواقع التجارة الإلكترونية التي تفتقر إلى التكامل الاجتماعي.</a:t>
            </a:r>
            <a:endParaRPr lang="en-US" dirty="0"/>
          </a:p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4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/>
              <a:t>كيف </a:t>
            </a:r>
            <a:r>
              <a:rPr lang="ar-JO" b="1" dirty="0"/>
              <a:t>تتم التجارة الالكترونية </a:t>
            </a:r>
            <a:r>
              <a:rPr lang="ar-SA" b="1" dirty="0"/>
              <a:t>عبر فيسبوك</a:t>
            </a:r>
            <a:r>
              <a:rPr lang="ar-JO" b="1" dirty="0"/>
              <a:t>؟</a:t>
            </a:r>
            <a:endParaRPr lang="en-US" dirty="0"/>
          </a:p>
          <a:p>
            <a:pPr lvl="0"/>
            <a:r>
              <a:rPr lang="ar-SA" dirty="0"/>
              <a:t>انشاء مجموعة فيسبوك </a:t>
            </a:r>
            <a:r>
              <a:rPr lang="en-US" dirty="0"/>
              <a:t>Facebook Group</a:t>
            </a:r>
            <a:r>
              <a:rPr lang="ar-SA" dirty="0"/>
              <a:t> من نوع</a:t>
            </a:r>
            <a:r>
              <a:rPr lang="ar-JO" dirty="0"/>
              <a:t> بيع وشراء </a:t>
            </a:r>
            <a:r>
              <a:rPr lang="en-US" dirty="0"/>
              <a:t>Buy and Sell</a:t>
            </a:r>
          </a:p>
          <a:p>
            <a:pPr lvl="0"/>
            <a:r>
              <a:rPr lang="ar-JO" dirty="0"/>
              <a:t>اضافة تبويب المتجر </a:t>
            </a:r>
            <a:r>
              <a:rPr lang="en-US" dirty="0"/>
              <a:t>Shop</a:t>
            </a:r>
            <a:r>
              <a:rPr lang="ar-JO" dirty="0"/>
              <a:t> على صفحة فيسبوك </a:t>
            </a:r>
            <a:r>
              <a:rPr lang="en-US" dirty="0"/>
              <a:t>Facebook Page</a:t>
            </a:r>
          </a:p>
          <a:p>
            <a:r>
              <a:rPr lang="ar-SA" dirty="0"/>
              <a:t>استخدام احدى </a:t>
            </a:r>
            <a:r>
              <a:rPr lang="ar-JO" dirty="0"/>
              <a:t>ال</a:t>
            </a:r>
            <a:r>
              <a:rPr lang="ar-SA" dirty="0"/>
              <a:t>تطبيقات الخاصة لإنشاء مخازن في فيسبوك مثل </a:t>
            </a:r>
            <a:r>
              <a:rPr lang="en-US" dirty="0"/>
              <a:t>Storefront Social</a:t>
            </a:r>
            <a:r>
              <a:rPr lang="ar-JO" dirty="0"/>
              <a:t>، </a:t>
            </a:r>
            <a:r>
              <a:rPr lang="en-US" dirty="0"/>
              <a:t>Shopify</a:t>
            </a:r>
            <a:r>
              <a:rPr lang="ar-JO" dirty="0"/>
              <a:t> ...  الخ.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مجموعة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انشاء مجموعة فيسبوك </a:t>
            </a:r>
            <a:r>
              <a:rPr lang="en-US" dirty="0"/>
              <a:t>Facebook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48196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3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96595"/>
            <a:ext cx="36861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مجموعة </a:t>
            </a:r>
            <a:r>
              <a:rPr lang="ar-SA" b="1" dirty="0"/>
              <a:t>فيسبوك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تغيير نوع </a:t>
            </a:r>
            <a:r>
              <a:rPr lang="ar-SA" dirty="0"/>
              <a:t>مجموعة فيسبوك</a:t>
            </a:r>
            <a:r>
              <a:rPr lang="ar-JO" dirty="0"/>
              <a:t> الي بيع وشراء </a:t>
            </a:r>
            <a:r>
              <a:rPr lang="ar-SA" dirty="0"/>
              <a:t> </a:t>
            </a:r>
            <a:r>
              <a:rPr lang="en-US" dirty="0"/>
              <a:t> Buy and Sell</a:t>
            </a:r>
            <a:r>
              <a:rPr lang="ar-JO" dirty="0"/>
              <a:t>وتحديد العملة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17" y="2323569"/>
            <a:ext cx="1285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209108" y="3542063"/>
            <a:ext cx="148709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114800"/>
            <a:ext cx="4572000" cy="24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4495269"/>
            <a:ext cx="177778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5402" y="3317523"/>
            <a:ext cx="99059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3401" y="2684638"/>
            <a:ext cx="1066799" cy="14675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00200" y="2439810"/>
            <a:ext cx="1707377" cy="421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0544" y="2512271"/>
            <a:ext cx="130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تحديد نوع المجموعة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6349" y="3040524"/>
            <a:ext cx="130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تحديد عملة الشراء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9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BE25C4-D597-4A9D-9EC7-C3C5D13F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9" y="2192338"/>
            <a:ext cx="4876800" cy="416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F9BB1-CE60-4708-BA50-B4E3B417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14" y="2667000"/>
            <a:ext cx="26670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مجموعة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اضافة منتج </a:t>
            </a:r>
            <a:r>
              <a:rPr lang="en-US" dirty="0"/>
              <a:t>product</a:t>
            </a:r>
            <a:r>
              <a:rPr lang="ar-JO" dirty="0"/>
              <a:t> على مجموعة </a:t>
            </a:r>
            <a:r>
              <a:rPr lang="ar-SA" dirty="0"/>
              <a:t>فيسبوك</a:t>
            </a:r>
            <a:r>
              <a:rPr lang="en-US" dirty="0"/>
              <a:t> </a:t>
            </a:r>
            <a:r>
              <a:rPr lang="ar-JO" dirty="0"/>
              <a:t> </a:t>
            </a:r>
            <a:r>
              <a:rPr lang="en-US" dirty="0"/>
              <a:t>Facebook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75567" y="2667000"/>
            <a:ext cx="70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9367" y="31242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3167" y="3951111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وصف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1332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صور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1139" y="2705100"/>
            <a:ext cx="148709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257800" y="3124200"/>
            <a:ext cx="7633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5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مجموعة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يظهر منشور المنتج للمستخدمين كما يلي: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1552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6466" y="1856601"/>
            <a:ext cx="1413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اسم صاحب المنشور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434" y="2121890"/>
            <a:ext cx="70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944" y="26670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وصف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0480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صور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822" y="6047601"/>
            <a:ext cx="28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ارسال رسالة لاعلام البائع بأن المستخدم مهتم بالمنتج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57329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اعجاب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2422" y="6047601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نشر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6364262"/>
            <a:ext cx="2070099" cy="1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CD44AE-01E1-4449-97A6-AB0BC670958F}"/>
              </a:ext>
            </a:extLst>
          </p:cNvPr>
          <p:cNvSpPr txBox="1"/>
          <p:nvPr/>
        </p:nvSpPr>
        <p:spPr>
          <a:xfrm>
            <a:off x="1127567" y="6075940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>
                <a:solidFill>
                  <a:srgbClr val="FF0000"/>
                </a:solidFill>
              </a:rPr>
              <a:t>تعليق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3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4038C-1FDA-4189-960D-5203E284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70" y="2762250"/>
            <a:ext cx="2371725" cy="157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b="1" dirty="0"/>
              <a:t>اضافة تبويب المتجر </a:t>
            </a:r>
            <a:r>
              <a:rPr lang="en-US" b="1" dirty="0"/>
              <a:t>Shop</a:t>
            </a:r>
            <a:r>
              <a:rPr lang="ar-JO" b="1" dirty="0"/>
              <a:t> على صفحة فيسبوك </a:t>
            </a:r>
            <a:r>
              <a:rPr lang="en-US" b="1" dirty="0"/>
              <a:t>Facebook Page</a:t>
            </a:r>
            <a:endParaRPr lang="ar-JO" b="1" dirty="0"/>
          </a:p>
          <a:p>
            <a:r>
              <a:rPr lang="ar-JO" dirty="0"/>
              <a:t>من تبويب الاعدادات </a:t>
            </a:r>
            <a:r>
              <a:rPr lang="en-US" dirty="0"/>
              <a:t>Settings</a:t>
            </a:r>
            <a:r>
              <a:rPr lang="ar-JO" dirty="0"/>
              <a:t> اختر خيار تعديل الصفحة </a:t>
            </a:r>
            <a:r>
              <a:rPr lang="en-US" dirty="0"/>
              <a:t>Edit Page</a:t>
            </a:r>
          </a:p>
          <a:p>
            <a:endParaRPr lang="en-US" dirty="0"/>
          </a:p>
          <a:p>
            <a:r>
              <a:rPr lang="ar-JO" dirty="0"/>
              <a:t>أضف تبويب المتجر </a:t>
            </a:r>
            <a:r>
              <a:rPr lang="en-US" dirty="0"/>
              <a:t>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1095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74039"/>
            <a:ext cx="3834667" cy="307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13470" y="3733800"/>
            <a:ext cx="1907598" cy="27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5002" y="4876800"/>
            <a:ext cx="19075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000" y="5867400"/>
            <a:ext cx="113743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5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43" y="4267200"/>
            <a:ext cx="398581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0926"/>
            <a:ext cx="3758846" cy="15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" y="152400"/>
            <a:ext cx="1377011" cy="32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-61978" y="2840181"/>
            <a:ext cx="148709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19" y="1784629"/>
            <a:ext cx="4448881" cy="23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79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20347</TotalTime>
  <Words>437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SN Theme</vt:lpstr>
      <vt:lpstr>التجارة الاكترونية الاجتماعية Social e-commerce</vt:lpstr>
      <vt:lpstr>التجارة الالكترونية الاجتماعية </vt:lpstr>
      <vt:lpstr>التجارة الالكترونية عبر فيسبوك</vt:lpstr>
      <vt:lpstr>التجارة الالكترونية عبر مجموعة فيسبوك</vt:lpstr>
      <vt:lpstr>التجارة الالكترونية عبر مجموعة فيسبوك</vt:lpstr>
      <vt:lpstr>التجارة الالكترونية عبر مجموعة فيسبوك</vt:lpstr>
      <vt:lpstr>التجارة الالكترونية عبر مجموعة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استخدام التطبيقات الخاصة بإنشاء مخازن في فيسبوك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</cp:lastModifiedBy>
  <cp:revision>1007</cp:revision>
  <dcterms:created xsi:type="dcterms:W3CDTF">2015-02-28T12:48:04Z</dcterms:created>
  <dcterms:modified xsi:type="dcterms:W3CDTF">2019-01-08T22:15:12Z</dcterms:modified>
</cp:coreProperties>
</file>